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АГРОХИМИЯЯЯЯЯЯЯЯЯЯЯ 2021111111\Агрохимия на русском\презентации\slid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АГРОХИМИЯЯЯЯЯЯЯЯЯЯЯ 2021111111\Агрохимия на русском\презентации\slid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АГРОХИМИЯЯЯЯЯЯЯЯЯЯЯ 2021111111\Агрохимия на русском\презентации\slide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АГРОХИМИЯЯЯЯЯЯЯЯЯЯЯ 2021111111\Агрохимия на русском\презентации\slide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АГРОХИМИЯЯЯЯЯЯЯЯЯЯЯ 2021111111\Агрохимия на русском\презентации\slide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АГРОХИМИЯЯЯЯЯЯЯЯЯЯЯ 2021111111\Агрохимия на русском\презентации\slide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АГРОХИМИЯЯЯЯЯЯЯЯЯЯЯ 2021111111\Агрохимия на русском\презентации\slide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АГРОХИМИЯЯЯЯЯЯЯЯЯЯЯ 2021111111\Агрохимия на русском\презентации\slide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АГРОХИМИЯЯЯЯЯЯЯЯЯЯЯ 2021111111\Агрохимия на русском\презентации\slide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АГРОХИМИЯЯЯЯЯЯЯЯЯЯЯ 2021111111\Агрохимия на русском\презентации\slide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АГРОХИМИЯЯЯЯЯЯЯЯЯЯЯ 2021111111\Агрохимия на русском\презентации\slide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АГРОХИМИЯЯЯЯЯЯЯЯЯЯЯ 2021111111\Агрохимия на русском\презентации\slide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АГРОХИМИЯЯЯЯЯЯЯЯЯЯЯ 2021111111\Агрохимия на русском\презентации\slide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АГРОХИМИЯЯЯЯЯЯЯЯЯЯЯ 2021111111\Агрохимия на русском\презентации\slide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АГРОХИМИЯЯЯЯЯЯЯЯЯЯЯ 2021111111\Агрохимия на русском\презентации\slide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73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АГРОХИМИЯЯЯЯЯЯЯЯЯЯЯ 2021111111\Агрохимия на русском\презентации\slide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АГРОХИМИЯЯЯЯЯЯЯЯЯЯЯ 2021111111\Агрохимия на русском\презентации\slide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05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АГРОХИМИЯЯЯЯЯЯЯЯЯЯЯ 2021111111\Агрохимия на русском\презентации\slide_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88" y="0"/>
            <a:ext cx="917098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Экран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2021-01-22T12:53:25Z</dcterms:created>
  <dcterms:modified xsi:type="dcterms:W3CDTF">2021-01-22T13:09:55Z</dcterms:modified>
</cp:coreProperties>
</file>